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Black"/>
      <p:bold r:id="rId14"/>
      <p:boldItalic r:id="rId15"/>
    </p:embeddedFont>
    <p:embeddedFont>
      <p:font typeface="Proxima Nova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Black-boldItalic.fntdata"/><Relationship Id="rId14" Type="http://schemas.openxmlformats.org/officeDocument/2006/relationships/font" Target="fonts/RobotoBlack-bold.fntdata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f48d0f349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f48d0f349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f48d0f349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f48d0f349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f48d0f349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f48d0f349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f48d0f349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f48d0f349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f48d0f349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f48d0f349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f48d0f34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f48d0f34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f48d0f34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f48d0f34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6.gif"/><Relationship Id="rId5" Type="http://schemas.openxmlformats.org/officeDocument/2006/relationships/image" Target="../media/image10.gif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hyperlink" Target="https://twitter.com/DogloversP" TargetMode="External"/><Relationship Id="rId6" Type="http://schemas.openxmlformats.org/officeDocument/2006/relationships/hyperlink" Target="https://github.com/P4179/PVLI-Grupo-0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925100" y="1332125"/>
            <a:ext cx="7141800" cy="123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HITO 0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Pedro León Miranda, Francisco Mollá Astrar,  Patricia Beatriz Rubia Luque, María Sachez Carrasco, Jianuo Wen Hu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999" y="0"/>
            <a:ext cx="1670001" cy="116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</a:t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11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212529"/>
                </a:solidFill>
                <a:latin typeface="Roboto Black"/>
                <a:ea typeface="Roboto Black"/>
                <a:cs typeface="Roboto Black"/>
                <a:sym typeface="Roboto Black"/>
              </a:rPr>
              <a:t>BMY (</a:t>
            </a:r>
            <a:r>
              <a:rPr lang="es" sz="2700">
                <a:solidFill>
                  <a:srgbClr val="212529"/>
                </a:solidFill>
                <a:latin typeface="Roboto Black"/>
                <a:ea typeface="Roboto Black"/>
                <a:cs typeface="Roboto Black"/>
                <a:sym typeface="Roboto Black"/>
              </a:rPr>
              <a:t>兵马俑)</a:t>
            </a:r>
            <a:endParaRPr sz="2700">
              <a:solidFill>
                <a:srgbClr val="21252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6" name="Google Shape;66;p14"/>
          <p:cNvSpPr/>
          <p:nvPr/>
        </p:nvSpPr>
        <p:spPr>
          <a:xfrm rot="5400000">
            <a:off x="4140888" y="2081850"/>
            <a:ext cx="921600" cy="41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65600" t="32623"/>
          <a:stretch/>
        </p:blipFill>
        <p:spPr>
          <a:xfrm>
            <a:off x="639800" y="2098750"/>
            <a:ext cx="1686451" cy="206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100" y="2886175"/>
            <a:ext cx="3099800" cy="20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7750" y="2006682"/>
            <a:ext cx="1686450" cy="22486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 rot="8100000">
            <a:off x="2397217" y="1639445"/>
            <a:ext cx="921502" cy="4145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rot="2700792">
            <a:off x="5884641" y="1639451"/>
            <a:ext cx="921289" cy="4145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NARRATIVA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188" y="1170125"/>
            <a:ext cx="53244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050" y="2869605"/>
            <a:ext cx="929875" cy="18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25" y="1170125"/>
            <a:ext cx="2719388" cy="3118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INSPIRACIÓN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92075" y="3803150"/>
            <a:ext cx="26700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 TONIGHT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013" y="1017725"/>
            <a:ext cx="2669976" cy="26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669974" cy="26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350" y="1017725"/>
            <a:ext cx="2669974" cy="26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675" y="3803150"/>
            <a:ext cx="26700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HYPNOSPACE OUTLAW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6007125" y="3803150"/>
            <a:ext cx="30714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PAPERS, PLEASE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 Y DINÁMICAS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50" y="1234650"/>
            <a:ext cx="2368201" cy="14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63418" l="16085" r="62837" t="22957"/>
          <a:stretch/>
        </p:blipFill>
        <p:spPr>
          <a:xfrm>
            <a:off x="3315488" y="1422488"/>
            <a:ext cx="1583600" cy="6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350" y="3493667"/>
            <a:ext cx="2368199" cy="133025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1127950" y="2857713"/>
            <a:ext cx="531000" cy="467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64222" l="40546" r="41013" t="25466"/>
          <a:stretch/>
        </p:blipFill>
        <p:spPr>
          <a:xfrm>
            <a:off x="4899088" y="1422487"/>
            <a:ext cx="1830624" cy="6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64324" l="64218" r="17341" t="25364"/>
          <a:stretch/>
        </p:blipFill>
        <p:spPr>
          <a:xfrm>
            <a:off x="6729713" y="1422487"/>
            <a:ext cx="1830624" cy="6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462" y="2492375"/>
            <a:ext cx="3771874" cy="2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DEL GRUPO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Char char="●"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JEFE DE EQUIPO: PEDRO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Char char="●"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PROGRAMADOR JEFE: FRAN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Char char="●"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DISEÑADOR PRINCIPAL: PATRI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Char char="●"/>
            </a:pPr>
            <a:r>
              <a:rPr lang="es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ENCARGADOS DE ARTE: MARÍA Y PATRI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575" y="2882513"/>
            <a:ext cx="2948938" cy="20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400" y="2882525"/>
            <a:ext cx="2759750" cy="2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5">
            <a:alphaModFix/>
          </a:blip>
          <a:srcRect b="0" l="12720" r="10879" t="0"/>
          <a:stretch/>
        </p:blipFill>
        <p:spPr>
          <a:xfrm>
            <a:off x="116100" y="2882525"/>
            <a:ext cx="2948950" cy="2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47" y="233850"/>
            <a:ext cx="1468351" cy="20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659975"/>
            <a:ext cx="85206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CONTACTO</a:t>
            </a:r>
            <a:endParaRPr sz="4800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488" y="2110600"/>
            <a:ext cx="1382676" cy="11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413" y="1987875"/>
            <a:ext cx="1382675" cy="13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1081475" y="3485225"/>
            <a:ext cx="259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@DogloversP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676163" y="3485225"/>
            <a:ext cx="493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github.com/P4179/PVLI-Grupo-09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¡¡ BAIII !!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2704" l="0" r="0" t="0"/>
          <a:stretch/>
        </p:blipFill>
        <p:spPr>
          <a:xfrm>
            <a:off x="4162300" y="924462"/>
            <a:ext cx="4515025" cy="32945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